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533" r:id="rId3"/>
    <p:sldId id="261" r:id="rId4"/>
    <p:sldId id="774" r:id="rId5"/>
    <p:sldId id="776" r:id="rId6"/>
    <p:sldId id="775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785" r:id="rId16"/>
    <p:sldId id="773" r:id="rId17"/>
    <p:sldId id="883" r:id="rId18"/>
    <p:sldId id="38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32"/>
    <p:restoredTop sz="95897"/>
  </p:normalViewPr>
  <p:slideViewPr>
    <p:cSldViewPr snapToGrid="0" snapToObjects="1">
      <p:cViewPr varScale="1">
        <p:scale>
          <a:sx n="81" d="100"/>
          <a:sy n="81" d="100"/>
        </p:scale>
        <p:origin x="18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FCA3-8692-284B-8585-538C88E6978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54BA-4971-E342-BE16-E952CFA3B9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5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CA52F-15E8-2044-BF5E-C255B056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563153-BC29-C140-8BCE-A49FA123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9ABEC-50FE-E149-BBBE-6287007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093-E83A-C547-86F7-98056C585F90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3D385-9D17-9F4C-814D-47618AD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7C493-018B-6B48-B49A-746D2A0A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9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18725-BBEB-B243-92D8-4DFDBD8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344B2F-072C-9543-94A5-53FCA06EB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0249F-8F8E-884D-BE25-06448D87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7F1D-46C7-5E45-9996-7CD17A202F7D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0FCCA-910B-0C48-8E76-8782B524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21E1C-7FBE-E841-876F-38454E4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C9E5C6-8FF2-7F41-98C2-6770F144A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5593E-E726-8C47-9DD4-6B56A3C11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F841B-6297-1640-A88B-D1BD7E3A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BAA-3BE4-D44F-98EC-661CF7B17A77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0FFA-DCB3-F64E-A3C4-40358EA2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A088D-880A-A44B-8EA8-5451FAE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8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17E7D-31D2-2A4E-8EC3-5157DA41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F3E37-F0B3-F84B-9C42-C2935958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833E0-675C-C745-907D-2C318B01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B2CB-A836-0043-A8E0-69767BE8A345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D0F7-37FF-764C-AB58-B206736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5708F-ACF4-6347-807C-359DE581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1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4B302-046B-A14E-8B1F-CFABB7A4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098AC-194B-684B-8282-A32E5F6F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FDACF-E360-EF46-9EF3-8F523C28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CAC-2433-374B-80B7-2270C5FAF0A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59B6F3-9104-7442-9C84-0D24D7C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BC20-B9ED-4844-B08D-C2998E2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6FE-E491-3F40-927D-6451E99A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1281F-0A72-4947-A178-A0CBC6B4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109A1-F643-AC44-A9A9-35E36388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2BCAE-2AE9-DB40-A0DD-FEC541FE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F251-0767-DA49-9F69-54B401A7CF80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43618A-102A-AF42-82E9-E12BF006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BFDD9-0901-9842-9DB0-A7ECB128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A059-AFAC-624B-BA0B-D33EC72D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D319A-7224-5440-884C-E468E599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0FA2C-5E62-2F4A-998E-7DA10EFDD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4151D-0787-5546-83B0-E3A805AC6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B0B85E-2116-3742-A75F-B1CD18C24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A38100-0368-ED44-A744-780678D1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A0AE-97CB-AA46-9941-537EE39A3F00}" type="datetime1">
              <a:rPr lang="de-AT" smtClean="0"/>
              <a:t>08.01.25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158002-58B4-064F-A49E-C8CB0D29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B3E2F-C65A-4849-BDE5-7C82B14D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9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903D9-56CF-1D43-B829-BCDA8F13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E420F0-7157-7348-ACEA-F6425A4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1C47-213C-9A45-A2CB-2DED91172FF4}" type="datetime1">
              <a:rPr lang="de-AT" smtClean="0"/>
              <a:t>08.01.25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B172-521C-E04A-9702-9F7DED4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EBD09-A80A-DD4D-88CF-5E75A794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26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34F888-2786-484A-A861-80661800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E42-4471-8A44-A1DF-63E78300EB4D}" type="datetime1">
              <a:rPr lang="de-AT" smtClean="0"/>
              <a:t>08.01.25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536B68-E1D8-C34F-8F2B-A4B7297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A51CC-701E-EB4E-A093-A1A46DD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C84EA-2D92-6549-BAA0-A98288C6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7250F-A931-F949-BB89-4AC86B7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4474D-0AB4-FD40-85E2-1263E7EF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B2DF3C-8C0E-394E-98DA-70ED64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6B2D-DD17-9849-A920-A4D78469A1FF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EA034-BB73-8847-BD45-BCC0DC4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E41E96-21DF-8B4B-BB40-5F1BC5A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6261D-49F2-D745-A838-32077F0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51492-FA0C-CB4D-A2AC-8F7EB07B4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049CF0-DBEA-314C-8711-678A2CB0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ABA572-1FF4-9C48-927C-F38B809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A6B9D-F0FF-0A4F-B39C-5E38274028F2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34B98-7C1B-CE4C-9581-B390043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634D9C-AEF3-BA44-9D41-DB0D457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8AE68-EC3C-6743-A65A-FC2FB63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CBCDD-FEB3-604C-9058-497EEC4C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0C0A28-C227-6643-A9C3-0FBEAF5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A052-C3C0-F04D-A994-C5E4D9B9B9F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A3369-0020-6F40-B78E-81BE25F89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5C651-E5D3-0046-9476-4B60FBEA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172927C-32C5-4241-8607-6497DE7E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71" y="0"/>
            <a:ext cx="6864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5C62-6762-E532-3629-FF6B2AEF9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31DAA-471E-7875-4C73-56BC6134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Setup IV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ECA0897-6033-6F89-FB9D-9F297937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256C05-80E8-63BB-3A68-7142C92D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2A96A4-A97E-8A5C-0CC8-F66B7A35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92E702-E4A4-3F89-650D-9C4779B1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5" y="1122362"/>
            <a:ext cx="7207469" cy="50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3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B84D-BEC9-368A-B7CF-4D6F4093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A79BB-B069-11F6-297D-B18036BC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ELK Download von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B87449D-9050-D20C-D9AF-2730AD63C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4F2075-B920-FD23-0E72-03B097AB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EFBEB7-1049-D5F4-1B34-B587D321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2B8DAC-5348-E965-A9E8-AF4A60BA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06045"/>
            <a:ext cx="7772400" cy="5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1BA96-97BE-B868-8EDF-CA8D1ACB2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27998-09C0-58C5-E762-B96211B3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Setup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5130ADF-1A90-6628-449A-82592BF2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4BF9B5-6212-D885-BF35-33410B1B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779B95-1FEE-DEE8-A820-128BC81D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A6F1C8-0C30-C605-DBFE-19D95B0C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4725"/>
            <a:ext cx="7772400" cy="542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08983-C3D9-99CD-30F5-976AD428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31DF6-7F54-6182-9AA7-A6681BAE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Up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CC8C17D-1C85-101A-BD62-BB80FF4D0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1DD37F-28EE-6902-CA02-219D80A6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1EB892-4069-E7F1-877B-11516E0F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5056C-D72E-C540-B3A7-79056DF7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61767"/>
            <a:ext cx="7772400" cy="54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61731-8F24-E114-7EF1-515A1FBA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FF48D-743C-AEBF-822D-9F59197A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ELK Login (http://IP:5601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F2183BA-494D-45EE-E79E-DF2AA806F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7F79DE-A79D-7BE4-BBD1-8520C67C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713F8-CB81-AE2F-C76D-412457A7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2833AC-43A3-4063-CFF1-FF9DDC58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5357"/>
            <a:ext cx="7772400" cy="42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3993-BBEF-B664-9DA5-B202DA65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717A0-67EC-0919-21DD-9D4CD51E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ELK Installation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3B463BD-D136-ECCC-37C1-D036B25B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F4818-49E2-7008-8F08-B331B546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630189-ABA7-883F-D824-4C1A88F0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617A8A-37F3-9790-ED7B-105A97C7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95400"/>
            <a:ext cx="7772400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481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Free hacker internet cybersecurity illustration">
            <a:extLst>
              <a:ext uri="{FF2B5EF4-FFF2-40B4-BE49-F238E27FC236}">
                <a16:creationId xmlns:a16="http://schemas.microsoft.com/office/drawing/2014/main" id="{23C9186E-1C17-5AC3-8F41-49137D37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Whois Security mit Passion?</a:t>
            </a:r>
          </a:p>
        </p:txBody>
      </p:sp>
      <p:sp>
        <p:nvSpPr>
          <p:cNvPr id="481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/>
              <a:t>Whois</a:t>
            </a:r>
            <a:r>
              <a:rPr lang="de-DE" dirty="0"/>
              <a:t> Security mit Passion?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6C0D0F-61D0-D944-B728-68B27AC51A7D}"/>
              </a:ext>
            </a:extLst>
          </p:cNvPr>
          <p:cNvSpPr txBox="1">
            <a:spLocks/>
          </p:cNvSpPr>
          <p:nvPr/>
        </p:nvSpPr>
        <p:spPr>
          <a:xfrm>
            <a:off x="87154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3C3B8-7100-EC40-80F3-3A7B13A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(C) Security mit Passion | Dipl.-Ing. Daniel </a:t>
            </a:r>
            <a:r>
              <a:rPr lang="de-DE" dirty="0" err="1"/>
              <a:t>Mrskos</a:t>
            </a:r>
            <a:r>
              <a:rPr lang="de-DE" dirty="0"/>
              <a:t>, </a:t>
            </a:r>
            <a:r>
              <a:rPr lang="de-DE" dirty="0" err="1"/>
              <a:t>BSc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56F696-D95D-4A47-8972-AB74261D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17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CA689D-0623-84D1-44CE-B050659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9"/>
          <a:stretch/>
        </p:blipFill>
        <p:spPr>
          <a:xfrm>
            <a:off x="549640" y="1454690"/>
            <a:ext cx="2534037" cy="2514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79C163-42C9-9B68-2A06-04A5B20A5A4C}"/>
              </a:ext>
            </a:extLst>
          </p:cNvPr>
          <p:cNvSpPr txBox="1"/>
          <p:nvPr/>
        </p:nvSpPr>
        <p:spPr>
          <a:xfrm>
            <a:off x="3397316" y="1604169"/>
            <a:ext cx="84420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mit Passion?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Was soll man sich darunter vorstellen ... Nun ja mit Security mit Passion lebe ich meinen Traum. Schon mit 12 Jahren war es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mich,ich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heiße übrigens Daniel, ein Penetration Tester, auch bekannt unter dem Namen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Ethical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Hacker, zu werden. Dabei habe ich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michüber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Abi an einer Business School und anschließend im Bachelor IT-Security und Master Information-Security der FH St. Pölten zudem entwickelt, wo ich heute stehe. Und zwar zum Penetration Tester und Ausbilder für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. Nun ja, was macht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einPenetration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Tester genau ...? Das ist relativ simpel erklärt, wir hacken mit der Erlaubnis unserer Kunden Computer-Systeme,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Apps,Websites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usw. und zeigen somit Firmen auf, wie sie angegriffen werden können und zugleich wie sie das verhindern können.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michist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das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seit über 9 Jahren meine größte Leidenschaft geworden und wird dies mein Leben lang bleiben.</a:t>
            </a:r>
          </a:p>
          <a:p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00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ZERTIFIZIERUNGEN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CSOM | CRTL | eCPTXv2 | eWPTXv2 | CCD | BTL2 | OSIR | eCTHPv2 | CRTE | CRTO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eCMAP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PNPT | eCPPTv2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eWPT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eCIR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CRTP | CARTP | PAWSP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eMAPT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eCXD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eCDFP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BTL1 (Gold) | CAPEN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eEDA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OSWP | OSCC | CNSP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Comptia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Pentest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+ | ITIL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V3 | ICCA | CCNA | eJPTv2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Software (LFD121) | CAP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Checkmarx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Champion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3A143F-30F5-D49F-3846-6AECA49A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4085291"/>
            <a:ext cx="11480930" cy="21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4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innen, aus Holz, Tisch, Stück enthält.&#10;&#10;Automatisch generierte Beschreibung">
            <a:extLst>
              <a:ext uri="{FF2B5EF4-FFF2-40B4-BE49-F238E27FC236}">
                <a16:creationId xmlns:a16="http://schemas.microsoft.com/office/drawing/2014/main" id="{2A47DDE7-25DC-0B4B-97B0-7D2A30E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Thanks 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258BCC8-7232-9A43-8BC4-7AA4B6CCA586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700" dirty="0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ree ai generated hacker internet illustration">
            <a:extLst>
              <a:ext uri="{FF2B5EF4-FFF2-40B4-BE49-F238E27FC236}">
                <a16:creationId xmlns:a16="http://schemas.microsoft.com/office/drawing/2014/main" id="{2B3CB087-29FA-136C-8236-E108E81A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Aufbau SOC Stack ELK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SSH Login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8C7FCD-C4DD-6094-4299-90B98306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05" y="1362072"/>
            <a:ext cx="6766034" cy="46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0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E2D2C-2C25-2A46-533A-96E248A0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62CE68-0A0B-EBCA-1AE4-46998DD1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Debian als Ausgangsbasis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F655446-D714-C1E5-7D2C-CA33F518C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C56CE5-31F0-3000-9F50-00515442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A17B48-D871-48C2-95CB-A5FEE123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0D8C06-6336-CC36-17CB-8E53160F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62" y="1122362"/>
            <a:ext cx="7112876" cy="4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8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92A4-7EAF-1DAB-48CD-3C69AFF2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C7F05-96D1-3D79-EA6A-001ACF3C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Pakete updaten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2C82474-A061-A9BE-9253-B47AD26EC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42ECD3-5499-00C1-907B-D2445A10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D0BCC-1CD5-7988-1F4C-49CF3507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F23FC7-56CB-A876-3FE6-0904E503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24" y="1122362"/>
            <a:ext cx="6986752" cy="51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A9D41-4922-00EC-B505-181C13B1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157AB-BD96-5E39-0879-7315D72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Docker-ELK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D0D60FAF-DC38-24C1-5135-668E121B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E2745-7323-A1AD-EB53-AEA04A45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0E769-228B-143B-5D75-968A83EA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F138A6-0837-D7F4-3BCE-6E2C89B1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8629"/>
            <a:ext cx="7772400" cy="38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5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A9F70-CBB4-2D25-7A61-891D6F9C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0E0FD-2063-82BA-92DA-9A548B70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Setup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0016ACA-CEFD-7F24-4A36-FE24CB42D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AD94B0-4170-3E4D-5219-BF49596E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D72788-252E-668A-9A1B-0598E20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305547-9EF6-FD16-5ECA-0B57E63F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62" y="1451897"/>
            <a:ext cx="6718738" cy="46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43AAC-8E54-0899-80F9-8505F9A1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9DC37-CCEB-5907-3D8E-945E69D5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Setup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0A81A96-E8A0-3197-4196-326FB60E3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0E677D-5047-8BDD-A387-7591E611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9DAC9B-F2DA-0C82-CFF4-059BD75A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498AB9-445A-1E17-1C7F-3DBE9AA5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10" y="1216210"/>
            <a:ext cx="7065579" cy="49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8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5AAE5-1BA6-16A0-CD49-E5E170EB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C541B9-36F0-9F79-88D2-A6568FA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Setup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FA15D9C-7838-E2DC-5E64-0CB2AE132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6FC8AD-F43F-19D2-479E-3AC341AE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CB342A-EA8C-2747-CFCD-23FD7ACD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FBBA88-892D-1D13-8E3D-92AF5EB0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89" y="1122362"/>
            <a:ext cx="6955221" cy="48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576</Words>
  <Application>Microsoft Macintosh PowerPoint</Application>
  <PresentationFormat>Breitbild</PresentationFormat>
  <Paragraphs>56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PowerPoint-Präsentation</vt:lpstr>
      <vt:lpstr>Aufbau SOC Stack ELK</vt:lpstr>
      <vt:lpstr>SSH Login</vt:lpstr>
      <vt:lpstr>Debian als Ausgangsbasis</vt:lpstr>
      <vt:lpstr>Pakete updaten</vt:lpstr>
      <vt:lpstr>Docker-ELK</vt:lpstr>
      <vt:lpstr>Docker Setup I</vt:lpstr>
      <vt:lpstr>Docker Setup II</vt:lpstr>
      <vt:lpstr>Docker Setup III</vt:lpstr>
      <vt:lpstr>Docker Setup IV</vt:lpstr>
      <vt:lpstr>Docker ELK Download von git</vt:lpstr>
      <vt:lpstr>Docker Compose Setup</vt:lpstr>
      <vt:lpstr>Docker Compose Up</vt:lpstr>
      <vt:lpstr>ELK Login (http://IP:5601</vt:lpstr>
      <vt:lpstr>ELK Installation done </vt:lpstr>
      <vt:lpstr>Whois Security mit Passion?</vt:lpstr>
      <vt:lpstr>Whois Security mit Passion?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Mrskos Daniel</dc:creator>
  <cp:lastModifiedBy>daniel.mrskos</cp:lastModifiedBy>
  <cp:revision>1462</cp:revision>
  <cp:lastPrinted>2023-09-28T06:53:17Z</cp:lastPrinted>
  <dcterms:created xsi:type="dcterms:W3CDTF">2020-02-17T12:50:08Z</dcterms:created>
  <dcterms:modified xsi:type="dcterms:W3CDTF">2025-01-08T21:37:38Z</dcterms:modified>
</cp:coreProperties>
</file>